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FF"/>
    <a:srgbClr val="FF6600"/>
    <a:srgbClr val="0066CC"/>
    <a:srgbClr val="0033CC"/>
    <a:srgbClr val="0066FF"/>
    <a:srgbClr val="33CCCC"/>
    <a:srgbClr val="0099CC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2F75-1D5E-4B78-AB90-D43CAFF24FEF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E169-7E03-4069-9FD9-166ED9FBF0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7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90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9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90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90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90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90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90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125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552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14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087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49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295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84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82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1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43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558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4CF7-4897-4FAC-921D-3112172569E0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5E26-D2C8-4336-A63C-15B9F9BB8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37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32656"/>
            <a:ext cx="5832648" cy="2952328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практика по социально-коммуникативному развитию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к кукле Кате»</a:t>
            </a:r>
            <a:b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573016"/>
            <a:ext cx="6512768" cy="7669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endParaRPr lang="ru-RU" sz="4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55892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МО «СГО» –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 № 2 «Светлячок»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509120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800" b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Автор: воспитатель</a:t>
            </a:r>
          </a:p>
          <a:p>
            <a:pPr lvl="0" algn="r"/>
            <a:r>
              <a:rPr lang="ru-RU" sz="2800" b="1" u="sng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Климова </a:t>
            </a:r>
            <a:r>
              <a:rPr lang="ru-RU" sz="2800" b="1" u="sng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Янна</a:t>
            </a:r>
            <a:r>
              <a:rPr lang="ru-RU" sz="2800" b="1" u="sng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Юрьевна</a:t>
            </a:r>
            <a:endParaRPr lang="ru-RU" sz="2800" b="1" u="sng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3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88441" y="380229"/>
            <a:ext cx="607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49289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484784"/>
            <a:ext cx="56166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культурно-гигиенические навыки обращения с одеждой, воспитывать умение быть опрятным, аккуратно относится к вещам;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эстетического отношения к своей внешности;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в речи глаголы: погладить, постирать, зашить; прилагательные: чистая, мятая, грязная, рваная.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386" y="2276872"/>
            <a:ext cx="6026506" cy="4581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412776"/>
            <a:ext cx="6048672" cy="1815882"/>
          </a:xfrm>
          <a:prstGeom prst="rect">
            <a:avLst/>
          </a:prstGeom>
          <a:solidFill>
            <a:srgbClr val="FFFFFF">
              <a:alpha val="25882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письмо от куклы Кати, в котором она просит их помочь ей выбрать наряд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праздника.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26064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Игровая </a:t>
            </a:r>
            <a:r>
              <a:rPr lang="ru-RU" sz="3600" b="1" dirty="0" smtClean="0">
                <a:solidFill>
                  <a:srgbClr val="0000FF"/>
                </a:solidFill>
              </a:rPr>
              <a:t> мотивация.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Постановка </a:t>
            </a:r>
            <a:r>
              <a:rPr lang="ru-RU" sz="3600" b="1" dirty="0" smtClean="0">
                <a:solidFill>
                  <a:srgbClr val="0000FF"/>
                </a:solidFill>
              </a:rPr>
              <a:t> п</a:t>
            </a:r>
            <a:r>
              <a:rPr lang="ru-RU" sz="3600" b="1" dirty="0" smtClean="0">
                <a:solidFill>
                  <a:srgbClr val="0000FF"/>
                </a:solidFill>
              </a:rPr>
              <a:t>роблемы</a:t>
            </a:r>
            <a:r>
              <a:rPr lang="ru-RU" sz="3600" b="1" dirty="0" smtClean="0">
                <a:solidFill>
                  <a:srgbClr val="0000FF"/>
                </a:solidFill>
              </a:rPr>
              <a:t>.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9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404664"/>
            <a:ext cx="3491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упражнение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«Какая девочка может пойти на праздник?»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068961"/>
            <a:ext cx="5167204" cy="37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08104" cy="39475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005064"/>
            <a:ext cx="4211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отправиться помогать кукле, ребята рассматривают изображение двух девочек (чумазой и опрятной).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глядя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определить какая из них может пойти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4534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36549" y="459001"/>
            <a:ext cx="46803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«Построим мостик через ручеек и перейдем по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нему»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938" y="3505988"/>
            <a:ext cx="4439974" cy="3197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39" y="3505988"/>
            <a:ext cx="4209461" cy="31401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17" y="105925"/>
            <a:ext cx="4209461" cy="32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1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301" y="3068960"/>
            <a:ext cx="4841699" cy="37890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4" y="20187"/>
            <a:ext cx="5312301" cy="39818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149080"/>
            <a:ext cx="4355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определяют, что у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зайки грязный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нагрудник. Забирают его чтобы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постирать, зашить, погладить.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проводится физкультминутка  вместе с зайкой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692696"/>
            <a:ext cx="3076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упражнение «Поможем зайке»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7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17" y="3717032"/>
            <a:ext cx="4092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Дыхательное упражнение «Подуй на листок»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приходят к кукле домой они выбирают одежду в шкафу, подходящую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праздника. Правильно раскладывают вещи в шкафу.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4236958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966" y="158129"/>
            <a:ext cx="4492972" cy="3236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966" y="3553100"/>
            <a:ext cx="4492972" cy="33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2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25527" y="127665"/>
            <a:ext cx="409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27665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41277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226" y="1268760"/>
            <a:ext cx="62646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сюрпризного момента (письма от куклы) заинтересовала детей к игровой деятельности.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все поставленные  задачи. Ребята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откликались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задания,  отвечали на вопросы, активно работали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Игровая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вызвала у детей положительные эмоции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сформированы представления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 аккуратном обращении с одеждой.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269</Words>
  <Application>Microsoft Office PowerPoint</Application>
  <PresentationFormat>Экран (4:3)</PresentationFormat>
  <Paragraphs>33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Культурная практика по социально-коммуникативному развитию  «В гости к кукле Кате»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 образовательная ситуация «Снеговик в гостях у детей»</dc:title>
  <dc:creator>ASUS-PC</dc:creator>
  <cp:lastModifiedBy>Жанна</cp:lastModifiedBy>
  <cp:revision>47</cp:revision>
  <dcterms:created xsi:type="dcterms:W3CDTF">2016-05-04T18:12:28Z</dcterms:created>
  <dcterms:modified xsi:type="dcterms:W3CDTF">2019-03-31T16:59:20Z</dcterms:modified>
</cp:coreProperties>
</file>